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2" r:id="rId3"/>
    <p:sldId id="264" r:id="rId4"/>
    <p:sldId id="263" r:id="rId5"/>
    <p:sldId id="257" r:id="rId6"/>
    <p:sldId id="265" r:id="rId7"/>
    <p:sldId id="266" r:id="rId8"/>
    <p:sldId id="267" r:id="rId9"/>
    <p:sldId id="258" r:id="rId10"/>
    <p:sldId id="260" r:id="rId11"/>
    <p:sldId id="268" r:id="rId12"/>
    <p:sldId id="269" r:id="rId13"/>
    <p:sldId id="270" r:id="rId14"/>
    <p:sldId id="271" r:id="rId15"/>
    <p:sldId id="259" r:id="rId16"/>
    <p:sldId id="261" r:id="rId1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F93BE7-CC82-4B54-B350-6B4A9DDF60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E10FC6B-A281-4830-A735-0653183229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CEB535A-640D-4844-80F2-7C72EDB3E4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AD0EE4-2151-4D3D-9072-1543C8246CDB}" type="datetimeFigureOut">
              <a:rPr lang="ko-KR" altLang="en-US" smtClean="0"/>
              <a:t>2020-06-20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6A90CB4-CE3A-4B4C-A153-9ED5205749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A52E371-6006-4125-ABC1-E2136EB77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F9730-87BC-4B5C-9F63-2E8C426D71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7904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672E44-74AB-426C-AECE-A655E51B12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3B3A0DC-3577-4694-8F53-7920A7D290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D67E6F4-4373-430D-94DB-AF96FEE525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AD0EE4-2151-4D3D-9072-1543C8246CDB}" type="datetimeFigureOut">
              <a:rPr lang="ko-KR" altLang="en-US" smtClean="0"/>
              <a:t>2020-06-20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2BFB76E-E88C-4328-8C66-FF39C6F8A3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F82CC88-5F8D-4A35-8AFB-2FBB151CF8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F9730-87BC-4B5C-9F63-2E8C426D71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46506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B740AF2-1F21-43A7-B991-12BBBD159ED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A69A346-812D-4708-ACB5-C59B6E723D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F5041CA-5EB1-4FA8-B287-00550FBBD8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AD0EE4-2151-4D3D-9072-1543C8246CDB}" type="datetimeFigureOut">
              <a:rPr lang="ko-KR" altLang="en-US" smtClean="0"/>
              <a:t>2020-06-20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2E6B977-9B45-4162-946C-CC431D003E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6CA7FD1-1F8A-4B05-95EB-7E821840B1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F9730-87BC-4B5C-9F63-2E8C426D71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65893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F397E6-0F98-4C92-9484-36B51A5333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48D146C-0932-42CC-8D48-5B8DC664D9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04B8156-086B-4835-9A26-8FA1351598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AD0EE4-2151-4D3D-9072-1543C8246CDB}" type="datetimeFigureOut">
              <a:rPr lang="ko-KR" altLang="en-US" smtClean="0"/>
              <a:t>2020-06-20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97F7736-BFE4-45D5-8B37-3381C65BC6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CD65677-3D14-450F-8974-95816121BF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F9730-87BC-4B5C-9F63-2E8C426D71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27826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A71B30-668B-4869-9A22-11A7A22255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D7282AE-EA6F-450B-B897-DAD9547EC5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3C0C187-D699-4F27-B96B-01AA4B61F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AD0EE4-2151-4D3D-9072-1543C8246CDB}" type="datetimeFigureOut">
              <a:rPr lang="ko-KR" altLang="en-US" smtClean="0"/>
              <a:t>2020-06-20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9DF3473-6286-4A55-8BDB-D0CF77BEE0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2E91FA7-621F-4D27-A1FA-30FAC6559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F9730-87BC-4B5C-9F63-2E8C426D71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18821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101618-866A-4D19-A735-79D76E786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7D739BA-B4A9-4614-8F02-6F7204360E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EFD5DE8-5D47-4428-94B7-85FD21AFEF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14C4636-CE8F-4738-8E07-33CB6BF820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AD0EE4-2151-4D3D-9072-1543C8246CDB}" type="datetimeFigureOut">
              <a:rPr lang="ko-KR" altLang="en-US" smtClean="0"/>
              <a:t>2020-06-20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D1E9613-67F7-40C0-80B1-ACEE00E7FA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1397B91-D1AE-44A3-BB6F-872B46DBAF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F9730-87BC-4B5C-9F63-2E8C426D71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48085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98832B-9F86-4F50-93C1-A436AB16FC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A396358-B255-410B-A4EA-2C1982658D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08AA4C3-7EB2-4A66-ACA2-DBECDF846A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77409D2-A014-431B-A5C9-ABD18B4969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92483BB-34E6-4576-A84D-6D8D5B3471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2356077-FC69-4EB6-81C9-7F16D5CF23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AD0EE4-2151-4D3D-9072-1543C8246CDB}" type="datetimeFigureOut">
              <a:rPr lang="ko-KR" altLang="en-US" smtClean="0"/>
              <a:t>2020-06-20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60F8415-D70A-4F0B-9AA9-15AC037B47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E3ADE35-6D8D-4753-9C94-CB67FF291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F9730-87BC-4B5C-9F63-2E8C426D71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142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A70AAB-493A-49B8-B8BE-CD7B47B66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84BB654-55C2-48C1-8422-336F467425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AD0EE4-2151-4D3D-9072-1543C8246CDB}" type="datetimeFigureOut">
              <a:rPr lang="ko-KR" altLang="en-US" smtClean="0"/>
              <a:t>2020-06-20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B23C729-57C2-4E92-B0BD-8882287170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6CAD8DE-5D36-4EEB-A499-A51C53DD2F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F9730-87BC-4B5C-9F63-2E8C426D71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4866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3FE27C4-4D34-4ECC-B492-6E128AD354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AD0EE4-2151-4D3D-9072-1543C8246CDB}" type="datetimeFigureOut">
              <a:rPr lang="ko-KR" altLang="en-US" smtClean="0"/>
              <a:t>2020-06-20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8727C3D-5309-4A01-920B-07FE55A024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EC14ABB-8D9B-4DBF-9297-C7D85C44AB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F9730-87BC-4B5C-9F63-2E8C426D71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3728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CB2D09-C248-48E8-A799-011398E19E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7E073E7-BCBC-4CAF-A551-A05D9C3CC1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933E162-B927-4E86-BC20-3162E32881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B941BC5-BB51-4B71-A380-084230868F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AD0EE4-2151-4D3D-9072-1543C8246CDB}" type="datetimeFigureOut">
              <a:rPr lang="ko-KR" altLang="en-US" smtClean="0"/>
              <a:t>2020-06-20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F080CAF-7BB6-4E12-9974-16F2287B2A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817DC6F-E9C5-4514-B191-471AFFB8C8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F9730-87BC-4B5C-9F63-2E8C426D71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42205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061DDE-E18F-4864-8927-5023003DFC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79167C7-1D08-4F3D-AF49-428D91DE9D6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3055043-3116-4E5E-B8DC-3D46672D72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8ED191F-1077-4C69-9AF1-F84B5F7551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AD0EE4-2151-4D3D-9072-1543C8246CDB}" type="datetimeFigureOut">
              <a:rPr lang="ko-KR" altLang="en-US" smtClean="0"/>
              <a:t>2020-06-20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848841C-64EA-465E-A8EE-4FA138FB61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093DA63-6C07-40A0-B14C-BB9056B3A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F9730-87BC-4B5C-9F63-2E8C426D71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55288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52CA292-9552-4DF7-A598-A74C109F4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5C50451-402C-4A9E-81E6-0E78B4DE19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B42069F-9FC8-47D3-BC85-75A3A999638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AD0EE4-2151-4D3D-9072-1543C8246CDB}" type="datetimeFigureOut">
              <a:rPr lang="ko-KR" altLang="en-US" smtClean="0"/>
              <a:t>2020-06-20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010FCF7-2F33-4629-A7F2-4FBED1E2C0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4314E35-807A-4070-90EB-6DF7A00557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5F9730-87BC-4B5C-9F63-2E8C426D71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42638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B56D5D-AF99-44CB-BC91-FB0BB64E70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27163"/>
            <a:ext cx="9144000" cy="2387600"/>
          </a:xfrm>
        </p:spPr>
        <p:txBody>
          <a:bodyPr>
            <a:normAutofit/>
          </a:bodyPr>
          <a:lstStyle/>
          <a:p>
            <a:r>
              <a:rPr lang="en-US" altLang="ko-KR" sz="8000" b="1" dirty="0"/>
              <a:t>localization </a:t>
            </a:r>
            <a:r>
              <a:rPr lang="ko-KR" altLang="en-US" sz="8000" b="1" dirty="0"/>
              <a:t>과제</a:t>
            </a:r>
            <a:endParaRPr lang="ko-KR" altLang="en-US" sz="8000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82C122E-2F35-42F3-96FC-F8465F0436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71700" y="4535488"/>
            <a:ext cx="9144000" cy="1655762"/>
          </a:xfrm>
        </p:spPr>
        <p:txBody>
          <a:bodyPr>
            <a:normAutofit lnSpcReduction="10000"/>
          </a:bodyPr>
          <a:lstStyle/>
          <a:p>
            <a:pPr algn="r"/>
            <a:endParaRPr lang="en-US" altLang="ko-KR" dirty="0"/>
          </a:p>
          <a:p>
            <a:pPr algn="r"/>
            <a:endParaRPr lang="en-US" altLang="ko-KR" dirty="0"/>
          </a:p>
          <a:p>
            <a:pPr algn="r"/>
            <a:endParaRPr lang="en-US" altLang="ko-KR" dirty="0"/>
          </a:p>
          <a:p>
            <a:pPr algn="r"/>
            <a:r>
              <a:rPr lang="en-US" altLang="ko-KR" dirty="0"/>
              <a:t>201801730 </a:t>
            </a:r>
            <a:r>
              <a:rPr lang="ko-KR" altLang="en-US" dirty="0"/>
              <a:t>김다희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1438546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F17AB1-4D5D-4DA1-A767-53997143D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&lt;</a:t>
            </a:r>
            <a:r>
              <a:rPr lang="ko-KR" altLang="en-US" dirty="0"/>
              <a:t>과제</a:t>
            </a:r>
            <a:r>
              <a:rPr lang="en-US" altLang="ko-KR" dirty="0"/>
              <a:t>2&gt;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0F2363-57A4-46A5-A891-76540A373A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method </a:t>
            </a:r>
            <a:r>
              <a:rPr lang="ko-KR" altLang="en-US" dirty="0"/>
              <a:t>별 결과 분석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5159C66-E0B1-48E7-B776-F6461C943C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306637"/>
            <a:ext cx="5506498" cy="43513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4E00A61-3838-487B-9301-E3B9F30BE434}"/>
              </a:ext>
            </a:extLst>
          </p:cNvPr>
          <p:cNvSpPr txBox="1"/>
          <p:nvPr/>
        </p:nvSpPr>
        <p:spPr>
          <a:xfrm>
            <a:off x="6410326" y="2523966"/>
            <a:ext cx="578167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Exact</a:t>
            </a:r>
            <a:r>
              <a:rPr lang="ko-KR" altLang="en-US" dirty="0"/>
              <a:t>와 </a:t>
            </a:r>
            <a:r>
              <a:rPr lang="en-US" altLang="ko-KR" dirty="0"/>
              <a:t>Runge-</a:t>
            </a:r>
            <a:r>
              <a:rPr lang="en-US" altLang="ko-KR" dirty="0" err="1"/>
              <a:t>Kutta</a:t>
            </a:r>
            <a:r>
              <a:rPr lang="ko-KR" altLang="en-US" dirty="0"/>
              <a:t>는 </a:t>
            </a:r>
            <a:r>
              <a:rPr lang="en-US" altLang="ko-KR" dirty="0"/>
              <a:t>0</a:t>
            </a:r>
            <a:r>
              <a:rPr lang="ko-KR" altLang="en-US" dirty="0"/>
              <a:t>에 수렴하는 것을 볼 수 있음</a:t>
            </a:r>
            <a:endParaRPr lang="en-US" altLang="ko-KR" dirty="0"/>
          </a:p>
          <a:p>
            <a:r>
              <a:rPr lang="en-US" altLang="ko-KR" dirty="0"/>
              <a:t>-&gt; </a:t>
            </a:r>
            <a:r>
              <a:rPr lang="ko-KR" altLang="en-US" dirty="0"/>
              <a:t>위치추정 차이가 거의 없다는 것을 알 수 있음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Exact</a:t>
            </a:r>
            <a:r>
              <a:rPr lang="ko-KR" altLang="en-US" dirty="0"/>
              <a:t>와 </a:t>
            </a:r>
            <a:r>
              <a:rPr lang="en-US" altLang="ko-KR" dirty="0"/>
              <a:t>Euler</a:t>
            </a:r>
            <a:r>
              <a:rPr lang="ko-KR" altLang="en-US" dirty="0"/>
              <a:t>는 </a:t>
            </a:r>
            <a:r>
              <a:rPr lang="en-US" altLang="ko-KR" dirty="0"/>
              <a:t>0</a:t>
            </a:r>
            <a:r>
              <a:rPr lang="ko-KR" altLang="en-US" dirty="0"/>
              <a:t>에 수렴하지 않음</a:t>
            </a:r>
            <a:endParaRPr lang="en-US" altLang="ko-KR" dirty="0"/>
          </a:p>
          <a:p>
            <a:r>
              <a:rPr lang="en-US" altLang="ko-KR" dirty="0"/>
              <a:t>-&gt; </a:t>
            </a:r>
            <a:r>
              <a:rPr lang="ko-KR" altLang="en-US" dirty="0"/>
              <a:t>위치추정 차이가 있다는 것을 알 수 있음</a:t>
            </a:r>
            <a:br>
              <a:rPr lang="en-US" altLang="ko-KR" dirty="0"/>
            </a:br>
            <a:r>
              <a:rPr lang="ko-KR" altLang="en-US" dirty="0"/>
              <a:t>대략 </a:t>
            </a:r>
            <a:r>
              <a:rPr lang="en-US" altLang="ko-KR" dirty="0"/>
              <a:t>x</a:t>
            </a:r>
            <a:r>
              <a:rPr lang="ko-KR" altLang="en-US" dirty="0"/>
              <a:t>는 </a:t>
            </a:r>
            <a:r>
              <a:rPr lang="en-US" altLang="ko-KR" dirty="0"/>
              <a:t>3mm, y</a:t>
            </a:r>
            <a:r>
              <a:rPr lang="ko-KR" altLang="en-US" dirty="0"/>
              <a:t>는 </a:t>
            </a:r>
            <a:r>
              <a:rPr lang="en-US" altLang="ko-KR" dirty="0"/>
              <a:t>5mm </a:t>
            </a:r>
            <a:r>
              <a:rPr lang="ko-KR" altLang="en-US" dirty="0"/>
              <a:t>수준의 차이발생 하는 것을 볼 수 있음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569810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1D6322-DE5E-4CE4-9676-CE87C6D619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&lt;</a:t>
            </a:r>
            <a:r>
              <a:rPr lang="ko-KR" altLang="en-US" dirty="0"/>
              <a:t>과제</a:t>
            </a:r>
            <a:r>
              <a:rPr lang="en-US" altLang="ko-KR" dirty="0"/>
              <a:t>3&gt;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906CEB1-CA59-404D-AB6E-AF648697F7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차량이 지나온 궤적</a:t>
            </a:r>
            <a:r>
              <a:rPr lang="en-US" altLang="ko-KR" dirty="0"/>
              <a:t>(odometry)</a:t>
            </a:r>
            <a:r>
              <a:rPr lang="ko-KR" altLang="en-US" dirty="0"/>
              <a:t>를 영상과 같이 그리기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sz="2000" dirty="0"/>
              <a:t>차량의 </a:t>
            </a:r>
            <a:r>
              <a:rPr lang="en-US" altLang="ko-KR" sz="2000" dirty="0"/>
              <a:t>CAN</a:t>
            </a:r>
            <a:r>
              <a:rPr lang="ko-KR" altLang="en-US" sz="2000" dirty="0"/>
              <a:t>과 </a:t>
            </a:r>
            <a:r>
              <a:rPr lang="en-US" altLang="ko-KR" sz="2000" dirty="0"/>
              <a:t>16ch Lidar</a:t>
            </a:r>
            <a:r>
              <a:rPr lang="ko-KR" altLang="en-US" sz="2000" dirty="0"/>
              <a:t> </a:t>
            </a:r>
            <a:r>
              <a:rPr lang="en-US" altLang="ko-KR" sz="2000" dirty="0"/>
              <a:t>1</a:t>
            </a:r>
            <a:r>
              <a:rPr lang="ko-KR" altLang="en-US" sz="2000" dirty="0"/>
              <a:t>개 데이터를 이용하여 자율주행 차량이 주행 중에 습득된 </a:t>
            </a:r>
            <a:r>
              <a:rPr lang="en-US" altLang="ko-KR" sz="2000" dirty="0"/>
              <a:t>Lidar </a:t>
            </a:r>
            <a:r>
              <a:rPr lang="ko-KR" altLang="en-US" sz="2000" dirty="0"/>
              <a:t>데이터를 </a:t>
            </a:r>
            <a:r>
              <a:rPr lang="en-US" altLang="ko-KR" sz="2000" dirty="0"/>
              <a:t>map</a:t>
            </a:r>
            <a:r>
              <a:rPr lang="ko-KR" altLang="en-US" sz="2000" dirty="0"/>
              <a:t>에 그리기 위해 다음과 같은 것들이 필요함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214CD6C-6940-49ED-9311-2A1D67E62D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5400" y="3695701"/>
            <a:ext cx="7868048" cy="2206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0293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F4810A-5B95-49C7-B450-C10B0C4E27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&lt;</a:t>
            </a:r>
            <a:r>
              <a:rPr lang="ko-KR" altLang="en-US" dirty="0"/>
              <a:t>과제</a:t>
            </a:r>
            <a:r>
              <a:rPr lang="en-US" altLang="ko-KR" dirty="0"/>
              <a:t>3&gt;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C70DEA1-AB4B-4FC5-882F-D56A0F5ECE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Dead_reckoning</a:t>
            </a:r>
            <a:r>
              <a:rPr lang="ko-KR" altLang="en-US" dirty="0"/>
              <a:t>을 통해 차량의 위치를 추정함</a:t>
            </a:r>
            <a:r>
              <a:rPr lang="en-US" altLang="ko-KR" dirty="0"/>
              <a:t>.</a:t>
            </a:r>
          </a:p>
          <a:p>
            <a:r>
              <a:rPr lang="en-US" altLang="ko-KR" dirty="0" err="1"/>
              <a:t>Runge_Kutta</a:t>
            </a:r>
            <a:r>
              <a:rPr lang="en-US" altLang="ko-KR" dirty="0"/>
              <a:t> </a:t>
            </a:r>
            <a:r>
              <a:rPr lang="ko-KR" altLang="en-US" dirty="0"/>
              <a:t>방식을 이용함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61EA0B7-0B78-4659-AA0F-D062FCBFDE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913" y="3172619"/>
            <a:ext cx="5381625" cy="165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3219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997262-BCFB-4B7A-82F8-A65F2F082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&lt;</a:t>
            </a:r>
            <a:r>
              <a:rPr lang="ko-KR" altLang="en-US" dirty="0"/>
              <a:t>과제</a:t>
            </a:r>
            <a:r>
              <a:rPr lang="en-US" altLang="ko-KR" dirty="0"/>
              <a:t>3&gt;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1CB5998-E38B-4809-B45F-06195EA815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차량의 </a:t>
            </a:r>
            <a:r>
              <a:rPr lang="en-US" altLang="ko-KR" dirty="0" err="1"/>
              <a:t>x,y,theta</a:t>
            </a:r>
            <a:r>
              <a:rPr lang="ko-KR" altLang="en-US" dirty="0"/>
              <a:t>에 맞게 </a:t>
            </a:r>
            <a:r>
              <a:rPr lang="en-US" altLang="ko-KR" dirty="0"/>
              <a:t>3D Lidar data</a:t>
            </a:r>
            <a:r>
              <a:rPr lang="ko-KR" altLang="en-US" dirty="0"/>
              <a:t>를 변환함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B5E8D5-5449-43C0-B949-9019DD783B3F}"/>
              </a:ext>
            </a:extLst>
          </p:cNvPr>
          <p:cNvSpPr txBox="1"/>
          <p:nvPr/>
        </p:nvSpPr>
        <p:spPr>
          <a:xfrm>
            <a:off x="5807240" y="5965587"/>
            <a:ext cx="6160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차량의</a:t>
            </a:r>
            <a:r>
              <a:rPr lang="en-US" altLang="ko-KR" dirty="0"/>
              <a:t> </a:t>
            </a:r>
            <a:r>
              <a:rPr lang="ko-KR" altLang="en-US" dirty="0"/>
              <a:t>상태에 맞게 </a:t>
            </a:r>
            <a:r>
              <a:rPr lang="en-US" altLang="ko-KR" dirty="0"/>
              <a:t>Rotation </a:t>
            </a:r>
            <a:r>
              <a:rPr lang="ko-KR" altLang="en-US" dirty="0"/>
              <a:t>및 </a:t>
            </a:r>
            <a:r>
              <a:rPr lang="en-US" altLang="ko-KR" dirty="0"/>
              <a:t>Translation matrix </a:t>
            </a:r>
            <a:r>
              <a:rPr lang="ko-KR" altLang="en-US" dirty="0"/>
              <a:t>변화함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90038BA-5458-4820-879C-E5C7FEF89E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646739"/>
            <a:ext cx="4605867" cy="384613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2A110B5-AC2E-4418-9D81-41D08C0FEB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0972" y="2646739"/>
            <a:ext cx="4071437" cy="121795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5C0DBB3-E4D5-4F8D-A151-D68F12DD1E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4479909"/>
            <a:ext cx="2124075" cy="103822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97C5F63-9C87-48B6-93F2-A7649A8387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79502" y="4479909"/>
            <a:ext cx="2495550" cy="11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8169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9A6F8D-1FA2-4AA0-9AC0-76426EA76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&lt;</a:t>
            </a:r>
            <a:r>
              <a:rPr lang="ko-KR" altLang="en-US" dirty="0"/>
              <a:t>과제</a:t>
            </a:r>
            <a:r>
              <a:rPr lang="en-US" altLang="ko-KR" dirty="0"/>
              <a:t>3&gt;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C75F0D4-3219-4885-A891-BD3B204263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ko-KR" altLang="en-US" dirty="0"/>
              <a:t>차량의 </a:t>
            </a:r>
            <a:r>
              <a:rPr lang="en-US" altLang="ko-KR" dirty="0"/>
              <a:t>x, y, theta</a:t>
            </a:r>
            <a:r>
              <a:rPr lang="ko-KR" altLang="en-US" dirty="0"/>
              <a:t>에 맞게 </a:t>
            </a:r>
            <a:r>
              <a:rPr lang="en-US" altLang="ko-KR" dirty="0"/>
              <a:t>3D car object data</a:t>
            </a:r>
            <a:r>
              <a:rPr lang="ko-KR" altLang="en-US" dirty="0"/>
              <a:t>를 변환함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E914C3B-AC79-4186-8655-DDEC6D890F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606716"/>
            <a:ext cx="7051759" cy="388615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266314F-B3E6-4CE3-A414-6248A5048531}"/>
              </a:ext>
            </a:extLst>
          </p:cNvPr>
          <p:cNvSpPr txBox="1"/>
          <p:nvPr/>
        </p:nvSpPr>
        <p:spPr>
          <a:xfrm>
            <a:off x="4989096" y="2839453"/>
            <a:ext cx="68820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여기서 </a:t>
            </a:r>
            <a:r>
              <a:rPr lang="en-US" altLang="ko-KR" dirty="0" err="1"/>
              <a:t>car_data</a:t>
            </a:r>
            <a:r>
              <a:rPr lang="ko-KR" altLang="en-US" dirty="0"/>
              <a:t>는 회전 변환을 하기 전에 기존의 </a:t>
            </a:r>
            <a:r>
              <a:rPr lang="en-US" altLang="ko-KR" dirty="0"/>
              <a:t>3D car data</a:t>
            </a:r>
          </a:p>
          <a:p>
            <a:endParaRPr lang="en-US" altLang="ko-KR" dirty="0"/>
          </a:p>
          <a:p>
            <a:r>
              <a:rPr lang="ko-KR" altLang="en-US" dirty="0"/>
              <a:t>함수가 종료되어도 데이터가 유지될 수 있도록 함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251440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EEA20E-64CB-479E-AFAF-8C16C674E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&lt;</a:t>
            </a:r>
            <a:r>
              <a:rPr lang="ko-KR" altLang="en-US" dirty="0"/>
              <a:t>과제</a:t>
            </a:r>
            <a:r>
              <a:rPr lang="en-US" altLang="ko-KR" dirty="0"/>
              <a:t>3&gt;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862D2C2-5402-47D5-A1F7-2DC613F5E5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기존의 코드에서 수정한 부분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891809F-E9BB-4009-8176-280857C1D5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9687" y="2562225"/>
            <a:ext cx="1609725" cy="86677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EAAACFC-0A53-412D-BEF8-5D037D509A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541590"/>
            <a:ext cx="6781800" cy="199072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A39E34C-D3AE-4FA9-AE04-374E753772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088" y="4906964"/>
            <a:ext cx="7277100" cy="89535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B4CC7E5C-22B4-40BC-9FFD-96FB8B0BE0EE}"/>
              </a:ext>
            </a:extLst>
          </p:cNvPr>
          <p:cNvSpPr/>
          <p:nvPr/>
        </p:nvSpPr>
        <p:spPr>
          <a:xfrm>
            <a:off x="4805364" y="2541590"/>
            <a:ext cx="1985961" cy="25894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C3C8027-27B9-479F-8BAB-7750DABA8266}"/>
              </a:ext>
            </a:extLst>
          </p:cNvPr>
          <p:cNvSpPr/>
          <p:nvPr/>
        </p:nvSpPr>
        <p:spPr>
          <a:xfrm>
            <a:off x="8920163" y="3151006"/>
            <a:ext cx="1195388" cy="25894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B0CD934-456A-40BD-9D66-D47CE7F6D731}"/>
              </a:ext>
            </a:extLst>
          </p:cNvPr>
          <p:cNvSpPr/>
          <p:nvPr/>
        </p:nvSpPr>
        <p:spPr>
          <a:xfrm>
            <a:off x="1643064" y="4926015"/>
            <a:ext cx="4319586" cy="2746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728FC6-05E8-4D9B-9AC9-4CC157799573}"/>
              </a:ext>
            </a:extLst>
          </p:cNvPr>
          <p:cNvSpPr txBox="1"/>
          <p:nvPr/>
        </p:nvSpPr>
        <p:spPr>
          <a:xfrm>
            <a:off x="7908132" y="4017781"/>
            <a:ext cx="409575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차량이 지나온 궤적을 그리기 위해 </a:t>
            </a:r>
            <a:r>
              <a:rPr lang="en-US" altLang="ko-KR" dirty="0" err="1"/>
              <a:t>log_z</a:t>
            </a:r>
            <a:r>
              <a:rPr lang="ko-KR" altLang="en-US" dirty="0"/>
              <a:t>를 추가함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또한 경로 </a:t>
            </a:r>
            <a:r>
              <a:rPr lang="en-US" altLang="ko-KR" dirty="0"/>
              <a:t>figure</a:t>
            </a:r>
            <a:r>
              <a:rPr lang="ko-KR" altLang="en-US" dirty="0"/>
              <a:t>창의 오류를 해결하기 위해 </a:t>
            </a:r>
            <a:r>
              <a:rPr lang="en-US" altLang="ko-KR" dirty="0"/>
              <a:t>plot3</a:t>
            </a:r>
            <a:r>
              <a:rPr lang="ko-KR" altLang="en-US" dirty="0"/>
              <a:t>에 </a:t>
            </a:r>
            <a:r>
              <a:rPr lang="en-US" altLang="ko-KR" dirty="0"/>
              <a:t>z</a:t>
            </a:r>
            <a:r>
              <a:rPr lang="ko-KR" altLang="en-US" dirty="0"/>
              <a:t>축에 </a:t>
            </a:r>
            <a:r>
              <a:rPr lang="en-US" altLang="ko-KR" dirty="0" err="1"/>
              <a:t>log_z</a:t>
            </a:r>
            <a:r>
              <a:rPr lang="ko-KR" altLang="en-US" dirty="0"/>
              <a:t>을 추가하여 오류 해결</a:t>
            </a:r>
          </a:p>
        </p:txBody>
      </p:sp>
    </p:spTree>
    <p:extLst>
      <p:ext uri="{BB962C8B-B14F-4D97-AF65-F5344CB8AC3E}">
        <p14:creationId xmlns:p14="http://schemas.microsoft.com/office/powerpoint/2010/main" val="40857707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EEA20E-64CB-479E-AFAF-8C16C674E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&lt;</a:t>
            </a:r>
            <a:r>
              <a:rPr lang="ko-KR" altLang="en-US" dirty="0"/>
              <a:t>과제</a:t>
            </a:r>
            <a:r>
              <a:rPr lang="en-US" altLang="ko-KR" dirty="0"/>
              <a:t>3&gt;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862D2C2-5402-47D5-A1F7-2DC613F5E5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차량이 지나온 궤적</a:t>
            </a:r>
            <a:r>
              <a:rPr lang="en-US" altLang="ko-KR" dirty="0"/>
              <a:t>(odometry)</a:t>
            </a:r>
            <a:r>
              <a:rPr lang="ko-KR" altLang="en-US" dirty="0"/>
              <a:t>를 영상과 같이 그리기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4A1AAB7-FFD5-4750-9692-64363FCCC2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606676"/>
            <a:ext cx="5404613" cy="3705224"/>
          </a:xfrm>
          <a:prstGeom prst="rect">
            <a:avLst/>
          </a:prstGeom>
        </p:spPr>
      </p:pic>
      <p:pic>
        <p:nvPicPr>
          <p:cNvPr id="6" name="bandicam 2020-06-18 04-53-16-714">
            <a:hlinkClick r:id="" action="ppaction://media"/>
            <a:extLst>
              <a:ext uri="{FF2B5EF4-FFF2-40B4-BE49-F238E27FC236}">
                <a16:creationId xmlns:a16="http://schemas.microsoft.com/office/drawing/2014/main" id="{6C1B0855-02AF-4380-8B76-E6C025EBB0C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50298" y="2487613"/>
            <a:ext cx="4433604" cy="394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497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73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31F07B-C5D0-45BE-B9B6-711FF2F99A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&lt;</a:t>
            </a:r>
            <a:r>
              <a:rPr lang="ko-KR" altLang="en-US" dirty="0"/>
              <a:t>과제</a:t>
            </a:r>
            <a:r>
              <a:rPr lang="en-US" altLang="ko-KR" dirty="0"/>
              <a:t>1&gt;</a:t>
            </a:r>
            <a:endParaRPr lang="ko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81F4BC6E-2A6A-43EE-B980-B938E8356802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스탠리 알고리즘을 이용한 주차장 </a:t>
            </a:r>
            <a:r>
              <a:rPr lang="ko-KR" altLang="en-US" dirty="0" err="1"/>
              <a:t>출차</a:t>
            </a:r>
            <a:r>
              <a:rPr lang="ko-KR" altLang="en-US" dirty="0"/>
              <a:t> 시뮬레이션에서 경로를 수정하여 </a:t>
            </a:r>
            <a:r>
              <a:rPr lang="ko-KR" altLang="en-US" dirty="0" err="1"/>
              <a:t>출차</a:t>
            </a:r>
            <a:endParaRPr lang="ko-KR" altLang="en-US" dirty="0"/>
          </a:p>
        </p:txBody>
      </p:sp>
      <p:pic>
        <p:nvPicPr>
          <p:cNvPr id="12" name="내용 개체 틀 3">
            <a:extLst>
              <a:ext uri="{FF2B5EF4-FFF2-40B4-BE49-F238E27FC236}">
                <a16:creationId xmlns:a16="http://schemas.microsoft.com/office/drawing/2014/main" id="{E1402D2D-9C2C-4027-90AE-A079AB7B43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622481"/>
            <a:ext cx="4404925" cy="287039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3A0509D-139C-43FF-9A4A-99B41FE9E4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7823" y="4176133"/>
            <a:ext cx="5895977" cy="231674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0580D46-52D4-4587-93F7-5EC46D7E7CFA}"/>
              </a:ext>
            </a:extLst>
          </p:cNvPr>
          <p:cNvSpPr txBox="1"/>
          <p:nvPr/>
        </p:nvSpPr>
        <p:spPr>
          <a:xfrm>
            <a:off x="765509" y="2723670"/>
            <a:ext cx="110740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차량의 초기 위치와</a:t>
            </a:r>
            <a:r>
              <a:rPr lang="en-US" altLang="ko-KR" dirty="0"/>
              <a:t> </a:t>
            </a:r>
            <a:r>
              <a:rPr lang="ko-KR" altLang="en-US" dirty="0"/>
              <a:t>차량의 정보를 선언하고</a:t>
            </a:r>
            <a:r>
              <a:rPr lang="en-US" altLang="ko-KR" dirty="0"/>
              <a:t>, </a:t>
            </a:r>
            <a:r>
              <a:rPr lang="ko-KR" altLang="en-US" dirty="0" err="1"/>
              <a:t>조향</a:t>
            </a:r>
            <a:r>
              <a:rPr lang="ko-KR" altLang="en-US" dirty="0"/>
              <a:t> 제약조건인 </a:t>
            </a:r>
            <a:r>
              <a:rPr lang="ko-KR" altLang="en-US" dirty="0" err="1"/>
              <a:t>조향</a:t>
            </a:r>
            <a:r>
              <a:rPr lang="ko-KR" altLang="en-US" dirty="0"/>
              <a:t> 최대각도와 </a:t>
            </a:r>
            <a:r>
              <a:rPr lang="ko-KR" altLang="en-US" dirty="0" err="1"/>
              <a:t>조향</a:t>
            </a:r>
            <a:r>
              <a:rPr lang="ko-KR" altLang="en-US" dirty="0"/>
              <a:t> </a:t>
            </a:r>
            <a:r>
              <a:rPr lang="ko-KR" altLang="en-US" dirty="0" err="1"/>
              <a:t>최대각속도를</a:t>
            </a:r>
            <a:r>
              <a:rPr lang="ko-KR" altLang="en-US" dirty="0"/>
              <a:t> 정의함</a:t>
            </a:r>
            <a:r>
              <a:rPr lang="en-US" altLang="ko-KR" dirty="0"/>
              <a:t>.</a:t>
            </a:r>
            <a:endParaRPr lang="ko-KR" altLang="en-US" dirty="0"/>
          </a:p>
          <a:p>
            <a:r>
              <a:rPr lang="ko-KR" altLang="en-US" dirty="0"/>
              <a:t>왼쪽과 오른쪽 주차선의 중앙선을 계산하고 이를 가상의 새로운 경로로 사용함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41F5686E-8CDB-4BDE-AAD3-07FAA7A033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7823" y="3429794"/>
            <a:ext cx="3752850" cy="571500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6AEEE9AE-C884-4593-A0B0-ECB3F8EAB860}"/>
              </a:ext>
            </a:extLst>
          </p:cNvPr>
          <p:cNvSpPr/>
          <p:nvPr/>
        </p:nvSpPr>
        <p:spPr>
          <a:xfrm>
            <a:off x="5457822" y="3349225"/>
            <a:ext cx="3825541" cy="7594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A8ABB7-F358-4EE2-B5DF-25EF84493617}"/>
              </a:ext>
            </a:extLst>
          </p:cNvPr>
          <p:cNvSpPr txBox="1"/>
          <p:nvPr/>
        </p:nvSpPr>
        <p:spPr>
          <a:xfrm>
            <a:off x="9382124" y="3581857"/>
            <a:ext cx="2562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계산식은 </a:t>
            </a:r>
            <a:r>
              <a:rPr lang="ko-KR" altLang="en-US"/>
              <a:t>다음과 같음</a:t>
            </a:r>
          </a:p>
        </p:txBody>
      </p:sp>
    </p:spTree>
    <p:extLst>
      <p:ext uri="{BB962C8B-B14F-4D97-AF65-F5344CB8AC3E}">
        <p14:creationId xmlns:p14="http://schemas.microsoft.com/office/powerpoint/2010/main" val="32778665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26E375-D047-403E-ADDF-272AA423BB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&lt;</a:t>
            </a:r>
            <a:r>
              <a:rPr lang="ko-KR" altLang="en-US" dirty="0"/>
              <a:t>과제</a:t>
            </a:r>
            <a:r>
              <a:rPr lang="en-US" altLang="ko-KR" dirty="0"/>
              <a:t>1&gt;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8DC79D2-9457-4DEE-BF34-E62E46CFD8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000" dirty="0" err="1"/>
              <a:t>Find_closest_point</a:t>
            </a:r>
            <a:r>
              <a:rPr lang="ko-KR" altLang="en-US" sz="2000" dirty="0"/>
              <a:t> 함수를 이용하여 차량으로부터 가장 가까운 점을 찾고</a:t>
            </a:r>
            <a:r>
              <a:rPr lang="en-US" altLang="ko-KR" sz="2000" dirty="0"/>
              <a:t>, </a:t>
            </a:r>
            <a:r>
              <a:rPr lang="ko-KR" altLang="en-US" sz="2000" dirty="0"/>
              <a:t>경로와 이탈거리의 크기를 계산함</a:t>
            </a:r>
            <a:r>
              <a:rPr lang="en-US" altLang="ko-KR" sz="2000" dirty="0"/>
              <a:t>.</a:t>
            </a:r>
          </a:p>
          <a:p>
            <a:r>
              <a:rPr lang="ko-KR" altLang="en-US" sz="2000" dirty="0"/>
              <a:t>가까운 점을 지나는 직선 방정식 </a:t>
            </a:r>
            <a:r>
              <a:rPr lang="en-US" altLang="ko-KR" sz="2000" dirty="0" err="1"/>
              <a:t>fn_path</a:t>
            </a:r>
            <a:r>
              <a:rPr lang="ko-KR" altLang="en-US" sz="2000" dirty="0"/>
              <a:t>은 다음과 같음</a:t>
            </a:r>
            <a:endParaRPr lang="en-US" altLang="ko-KR" sz="2000" dirty="0"/>
          </a:p>
          <a:p>
            <a:r>
              <a:rPr lang="ko-KR" altLang="en-US" sz="2000" dirty="0"/>
              <a:t>한 점과 직선 사이의 거리 공식을 이용하여 이탈거리의 크기 계산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D0F582BC-09CF-4D2A-AB23-8D912F9866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650" y="3508152"/>
            <a:ext cx="3305175" cy="289586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CA1B303-B550-4C5D-A2F6-35669BA032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2075" y="3298700"/>
            <a:ext cx="5210176" cy="32799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72931A1-11AE-4E2A-9592-973BBC63A9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96326" y="2418964"/>
            <a:ext cx="3371850" cy="1010036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109D81D0-06D0-4AA1-AA39-351F76E53EFD}"/>
              </a:ext>
            </a:extLst>
          </p:cNvPr>
          <p:cNvSpPr/>
          <p:nvPr/>
        </p:nvSpPr>
        <p:spPr>
          <a:xfrm>
            <a:off x="8696326" y="2312206"/>
            <a:ext cx="3295649" cy="111679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53104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602EBF-2F5E-4109-ACF5-2CA4186B0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&lt;</a:t>
            </a:r>
            <a:r>
              <a:rPr lang="ko-KR" altLang="en-US" dirty="0"/>
              <a:t>과제</a:t>
            </a:r>
            <a:r>
              <a:rPr lang="en-US" altLang="ko-KR" dirty="0"/>
              <a:t>1&gt;</a:t>
            </a:r>
            <a:endParaRPr lang="ko-KR" altLang="en-US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DDC2CF5-3BE7-474B-B6E5-07A30B18F1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4875" y="1892300"/>
            <a:ext cx="10515600" cy="4351338"/>
          </a:xfrm>
        </p:spPr>
        <p:txBody>
          <a:bodyPr>
            <a:normAutofit/>
          </a:bodyPr>
          <a:lstStyle/>
          <a:p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r>
              <a:rPr lang="ko-KR" altLang="en-US" sz="2000" dirty="0" err="1"/>
              <a:t>새로온</a:t>
            </a:r>
            <a:r>
              <a:rPr lang="ko-KR" altLang="en-US" sz="2000" dirty="0"/>
              <a:t> 차량의 위치를 계산하기 위해 아래와 같은 식을 사용함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7E69F84-8BF1-44E9-8265-0046424928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875" y="5907970"/>
            <a:ext cx="4305300" cy="67133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9D6781E-48D0-4F4E-905D-D543DDA64F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2004" y="4496171"/>
            <a:ext cx="1638990" cy="224080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BF60030-1B01-486B-8870-57A0ED9511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7477" y="5041528"/>
            <a:ext cx="1343025" cy="169545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B391880-60EE-43D0-B500-851C1249DF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9930" y="1892300"/>
            <a:ext cx="3804278" cy="33909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C4344C6-B98C-4468-A79E-E5CCA3DE2B28}"/>
              </a:ext>
            </a:extLst>
          </p:cNvPr>
          <p:cNvSpPr txBox="1"/>
          <p:nvPr/>
        </p:nvSpPr>
        <p:spPr>
          <a:xfrm>
            <a:off x="4933283" y="2710528"/>
            <a:ext cx="66522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스탠리 알고리즘에서 계산된 </a:t>
            </a:r>
            <a:r>
              <a:rPr lang="ko-KR" altLang="en-US" dirty="0" err="1"/>
              <a:t>조향각이</a:t>
            </a:r>
            <a:r>
              <a:rPr lang="ko-KR" altLang="en-US" dirty="0"/>
              <a:t> 차량의 </a:t>
            </a:r>
            <a:r>
              <a:rPr lang="ko-KR" altLang="en-US" dirty="0" err="1"/>
              <a:t>조향</a:t>
            </a:r>
            <a:r>
              <a:rPr lang="ko-KR" altLang="en-US" dirty="0"/>
              <a:t> 제약 조건을 만족하는지 체크함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7CDDA19-F9B2-4A4B-B5C9-58FEE1D1A1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3283" y="2023268"/>
            <a:ext cx="4714875" cy="62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851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6AF654-5FE8-4789-8438-4E6BF5DEC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&lt;</a:t>
            </a:r>
            <a:r>
              <a:rPr lang="ko-KR" altLang="en-US" dirty="0"/>
              <a:t>과제</a:t>
            </a:r>
            <a:r>
              <a:rPr lang="en-US" altLang="ko-KR" dirty="0"/>
              <a:t>1&gt;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14A9D45-F756-46BE-B3BD-EA0A8E56E0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기존의 코드에서 수정한 부분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AE79AF7-AA5B-40CB-87B1-C32C798ABC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016" y="5150108"/>
            <a:ext cx="6176963" cy="829032"/>
          </a:xfrm>
          <a:prstGeom prst="rect">
            <a:avLst/>
          </a:prstGeom>
        </p:spPr>
      </p:pic>
      <p:pic>
        <p:nvPicPr>
          <p:cNvPr id="6" name="bandicam 2020-06-17 01-14-10-028">
            <a:hlinkClick r:id="" action="ppaction://media"/>
            <a:extLst>
              <a:ext uri="{FF2B5EF4-FFF2-40B4-BE49-F238E27FC236}">
                <a16:creationId xmlns:a16="http://schemas.microsoft.com/office/drawing/2014/main" id="{0C0E1846-3B0F-4734-B560-26672092CC2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923980" y="2352674"/>
            <a:ext cx="4787008" cy="425767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F5FA5A9-8DDF-499B-A1BC-698958004A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99293" y="3071056"/>
            <a:ext cx="5072410" cy="1097539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6E4AAF5C-21A3-4B93-B9D4-6CD9DE4DB50C}"/>
              </a:ext>
            </a:extLst>
          </p:cNvPr>
          <p:cNvSpPr/>
          <p:nvPr/>
        </p:nvSpPr>
        <p:spPr>
          <a:xfrm>
            <a:off x="766066" y="5053271"/>
            <a:ext cx="6101459" cy="9639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화살표: 아래쪽 14">
            <a:extLst>
              <a:ext uri="{FF2B5EF4-FFF2-40B4-BE49-F238E27FC236}">
                <a16:creationId xmlns:a16="http://schemas.microsoft.com/office/drawing/2014/main" id="{D08F677B-BDFC-4F95-A4F6-A04AFC0DA53F}"/>
              </a:ext>
            </a:extLst>
          </p:cNvPr>
          <p:cNvSpPr/>
          <p:nvPr/>
        </p:nvSpPr>
        <p:spPr>
          <a:xfrm>
            <a:off x="3676650" y="4352925"/>
            <a:ext cx="390525" cy="502523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446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23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356EF4-EE19-41BD-819B-C32C18C1E3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&lt;</a:t>
            </a:r>
            <a:r>
              <a:rPr lang="ko-KR" altLang="en-US" dirty="0"/>
              <a:t>과제</a:t>
            </a:r>
            <a:r>
              <a:rPr lang="en-US" altLang="ko-KR" dirty="0"/>
              <a:t>2&gt;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98BBBE9-2B9B-469B-A619-0C35FE084A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Euler method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25F03AA-1F2F-48BD-A930-E27A0869F3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080" y="2707106"/>
            <a:ext cx="5734050" cy="3048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22E3D50-92CA-4530-8E3F-A9FB5F246F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6432" y="3147849"/>
            <a:ext cx="2972302" cy="279510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B975C32-3D3F-478B-8E2B-947AFCA4A7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41066" y="4545402"/>
            <a:ext cx="1757614" cy="96082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FC2BE58-1F45-4A3D-9EB9-C188C244EAC0}"/>
              </a:ext>
            </a:extLst>
          </p:cNvPr>
          <p:cNvSpPr txBox="1"/>
          <p:nvPr/>
        </p:nvSpPr>
        <p:spPr>
          <a:xfrm>
            <a:off x="6096000" y="2573257"/>
            <a:ext cx="63205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오일러</a:t>
            </a:r>
            <a:r>
              <a:rPr lang="ko-KR" altLang="en-US" dirty="0"/>
              <a:t> 방법은 다음과 같은 방법으로 근사치를 제공함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809484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395C24-44DB-444A-AB3E-F7C821990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&lt;</a:t>
            </a:r>
            <a:r>
              <a:rPr lang="ko-KR" altLang="en-US" dirty="0"/>
              <a:t>과제</a:t>
            </a:r>
            <a:r>
              <a:rPr lang="en-US" altLang="ko-KR" dirty="0"/>
              <a:t>2&gt;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D5D859C-C394-4723-B6A3-103827C7B4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Runge-</a:t>
            </a:r>
            <a:r>
              <a:rPr lang="en-US" altLang="ko-KR" dirty="0" err="1"/>
              <a:t>Kutta</a:t>
            </a:r>
            <a:r>
              <a:rPr lang="ko-KR" altLang="en-US" dirty="0"/>
              <a:t> </a:t>
            </a:r>
            <a:r>
              <a:rPr lang="en-US" altLang="ko-KR" dirty="0"/>
              <a:t>method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D1C0DE7-470A-42E7-9143-AD2C9CC336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807117"/>
            <a:ext cx="6981825" cy="28479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DD3453E-3C41-4FA0-94C3-8E3DE56D9558}"/>
              </a:ext>
            </a:extLst>
          </p:cNvPr>
          <p:cNvSpPr txBox="1"/>
          <p:nvPr/>
        </p:nvSpPr>
        <p:spPr>
          <a:xfrm>
            <a:off x="6096000" y="2807117"/>
            <a:ext cx="58553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하나의 경사를 계산하는 </a:t>
            </a:r>
            <a:r>
              <a:rPr lang="ko-KR" altLang="en-US" dirty="0" err="1"/>
              <a:t>오일러</a:t>
            </a:r>
            <a:r>
              <a:rPr lang="ko-KR" altLang="en-US" dirty="0"/>
              <a:t> 방법과 달리 </a:t>
            </a:r>
            <a:r>
              <a:rPr lang="en-US" altLang="ko-KR" dirty="0"/>
              <a:t>2</a:t>
            </a:r>
            <a:r>
              <a:rPr lang="ko-KR" altLang="en-US" dirty="0"/>
              <a:t>가지의 경사를 계산하여 가중치 평균으로 사용함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따라서 </a:t>
            </a:r>
            <a:r>
              <a:rPr lang="ko-KR" altLang="en-US" dirty="0" err="1"/>
              <a:t>오일러</a:t>
            </a:r>
            <a:r>
              <a:rPr lang="ko-KR" altLang="en-US" dirty="0"/>
              <a:t> 방법에서 추가적으로 이 부분이 </a:t>
            </a:r>
            <a:r>
              <a:rPr lang="ko-KR" altLang="en-US" dirty="0" err="1"/>
              <a:t>들어감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87DB789-5D84-4038-B7D4-944FC236FDBD}"/>
              </a:ext>
            </a:extLst>
          </p:cNvPr>
          <p:cNvSpPr/>
          <p:nvPr/>
        </p:nvSpPr>
        <p:spPr>
          <a:xfrm>
            <a:off x="6096000" y="2710385"/>
            <a:ext cx="5727032" cy="102006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755853F-4077-4C09-A812-9270705A43A3}"/>
              </a:ext>
            </a:extLst>
          </p:cNvPr>
          <p:cNvSpPr/>
          <p:nvPr/>
        </p:nvSpPr>
        <p:spPr>
          <a:xfrm>
            <a:off x="5937084" y="4615207"/>
            <a:ext cx="1882941" cy="92333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7DAF437C-8068-4B0B-B65E-A423C797CEBC}"/>
              </a:ext>
            </a:extLst>
          </p:cNvPr>
          <p:cNvCxnSpPr>
            <a:stCxn id="6" idx="2"/>
            <a:endCxn id="7" idx="3"/>
          </p:cNvCxnSpPr>
          <p:nvPr/>
        </p:nvCxnSpPr>
        <p:spPr>
          <a:xfrm rot="5400000">
            <a:off x="7716559" y="3833914"/>
            <a:ext cx="1346425" cy="1139491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3808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8DAEB9-7E45-4693-9CC8-2ED921F10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&lt;</a:t>
            </a:r>
            <a:r>
              <a:rPr lang="ko-KR" altLang="en-US" dirty="0"/>
              <a:t>과제</a:t>
            </a:r>
            <a:r>
              <a:rPr lang="en-US" altLang="ko-KR" dirty="0"/>
              <a:t>2&gt;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27B8F19-4470-4B7C-9A06-D19CA2ED50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Exact method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2E06D3B-4B57-41B6-944D-225D702A7A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768266"/>
            <a:ext cx="7010400" cy="30861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909C92E-299D-4A7B-B7EA-EBF0068166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2426" y="2589213"/>
            <a:ext cx="2943225" cy="130492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467C5AD7-FBEA-47DE-8184-A3DB7775A937}"/>
              </a:ext>
            </a:extLst>
          </p:cNvPr>
          <p:cNvSpPr/>
          <p:nvPr/>
        </p:nvSpPr>
        <p:spPr>
          <a:xfrm>
            <a:off x="7972426" y="2704270"/>
            <a:ext cx="2943225" cy="11898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7A2C133-BCC2-451F-B63A-355978C31B10}"/>
              </a:ext>
            </a:extLst>
          </p:cNvPr>
          <p:cNvSpPr/>
          <p:nvPr/>
        </p:nvSpPr>
        <p:spPr>
          <a:xfrm>
            <a:off x="1181100" y="4733925"/>
            <a:ext cx="6791326" cy="8953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2CA67B4F-2E96-4757-8832-5EBC9A372D79}"/>
              </a:ext>
            </a:extLst>
          </p:cNvPr>
          <p:cNvCxnSpPr>
            <a:cxnSpLocks/>
            <a:stCxn id="6" idx="2"/>
            <a:endCxn id="7" idx="3"/>
          </p:cNvCxnSpPr>
          <p:nvPr/>
        </p:nvCxnSpPr>
        <p:spPr>
          <a:xfrm rot="5400000">
            <a:off x="8064502" y="3802062"/>
            <a:ext cx="1287463" cy="1471613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4C5D51D-19A8-40C5-9F9D-70276F5667F6}"/>
              </a:ext>
            </a:extLst>
          </p:cNvPr>
          <p:cNvSpPr txBox="1"/>
          <p:nvPr/>
        </p:nvSpPr>
        <p:spPr>
          <a:xfrm>
            <a:off x="5867400" y="1909784"/>
            <a:ext cx="52673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다음과 같은 방식으로 </a:t>
            </a:r>
            <a:r>
              <a:rPr lang="en-US" altLang="ko-KR" dirty="0"/>
              <a:t>Exact method</a:t>
            </a:r>
            <a:r>
              <a:rPr lang="ko-KR" altLang="en-US" dirty="0"/>
              <a:t>의 </a:t>
            </a:r>
            <a:r>
              <a:rPr lang="en-US" altLang="ko-KR" dirty="0"/>
              <a:t>formula</a:t>
            </a:r>
            <a:r>
              <a:rPr lang="ko-KR" altLang="en-US" dirty="0"/>
              <a:t>를 이용하여 위치추정의 값을 구함 </a:t>
            </a:r>
          </a:p>
        </p:txBody>
      </p:sp>
    </p:spTree>
    <p:extLst>
      <p:ext uri="{BB962C8B-B14F-4D97-AF65-F5344CB8AC3E}">
        <p14:creationId xmlns:p14="http://schemas.microsoft.com/office/powerpoint/2010/main" val="8991558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F17AB1-4D5D-4DA1-A767-53997143D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&lt;</a:t>
            </a:r>
            <a:r>
              <a:rPr lang="ko-KR" altLang="en-US" dirty="0"/>
              <a:t>과제</a:t>
            </a:r>
            <a:r>
              <a:rPr lang="en-US" altLang="ko-KR" dirty="0"/>
              <a:t>2&gt;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0F2363-57A4-46A5-A891-76540A373A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기존의 코드에 추가한 부분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C45E06-AB22-4473-B8C9-DF0B1295519A}"/>
              </a:ext>
            </a:extLst>
          </p:cNvPr>
          <p:cNvSpPr txBox="1"/>
          <p:nvPr/>
        </p:nvSpPr>
        <p:spPr>
          <a:xfrm>
            <a:off x="5819775" y="2697926"/>
            <a:ext cx="523875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코드의 벡터 길이를 맞추기 위해 </a:t>
            </a:r>
            <a:r>
              <a:rPr lang="en-US" altLang="ko-KR" dirty="0"/>
              <a:t>length(Time)</a:t>
            </a:r>
            <a:r>
              <a:rPr lang="ko-KR" altLang="en-US" dirty="0"/>
              <a:t>에 </a:t>
            </a:r>
            <a:r>
              <a:rPr lang="en-US" altLang="ko-KR" dirty="0"/>
              <a:t>1</a:t>
            </a:r>
            <a:r>
              <a:rPr lang="ko-KR" altLang="en-US" dirty="0"/>
              <a:t>를 뺀 후</a:t>
            </a:r>
            <a:r>
              <a:rPr lang="en-US" altLang="ko-KR" dirty="0"/>
              <a:t>, Euler, Runge-</a:t>
            </a:r>
            <a:r>
              <a:rPr lang="en-US" altLang="ko-KR" dirty="0" err="1"/>
              <a:t>Kutta</a:t>
            </a:r>
            <a:r>
              <a:rPr lang="en-US" altLang="ko-KR" dirty="0"/>
              <a:t>, Exact</a:t>
            </a:r>
            <a:r>
              <a:rPr lang="ko-KR" altLang="en-US" dirty="0"/>
              <a:t>로 구한 위치추정의 값을 </a:t>
            </a:r>
            <a:r>
              <a:rPr lang="en-US" altLang="ko-KR" dirty="0"/>
              <a:t>Exact - Euler,</a:t>
            </a:r>
            <a:r>
              <a:rPr lang="ko-KR" altLang="en-US" dirty="0"/>
              <a:t> </a:t>
            </a:r>
            <a:r>
              <a:rPr lang="en-US" altLang="ko-KR" dirty="0"/>
              <a:t>Exact - RK</a:t>
            </a:r>
            <a:r>
              <a:rPr lang="ko-KR" altLang="en-US" dirty="0"/>
              <a:t>식으로 만듦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-&gt; </a:t>
            </a:r>
            <a:r>
              <a:rPr lang="ko-KR" altLang="en-US" dirty="0"/>
              <a:t>위치추정의 차이를 나타낼 수 있음</a:t>
            </a:r>
            <a:endParaRPr lang="en-US" altLang="ko-KR" dirty="0"/>
          </a:p>
          <a:p>
            <a:endParaRPr lang="en-US" altLang="ko-KR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3A227BB-5A66-49E3-8432-69FECC3AE7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975" y="2371040"/>
            <a:ext cx="4426927" cy="416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7467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467</TotalTime>
  <Words>448</Words>
  <Application>Microsoft Office PowerPoint</Application>
  <PresentationFormat>와이드스크린</PresentationFormat>
  <Paragraphs>73</Paragraphs>
  <Slides>16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19" baseType="lpstr">
      <vt:lpstr>맑은 고딕</vt:lpstr>
      <vt:lpstr>Arial</vt:lpstr>
      <vt:lpstr>Office 테마</vt:lpstr>
      <vt:lpstr>localization 과제</vt:lpstr>
      <vt:lpstr>&lt;과제1&gt;</vt:lpstr>
      <vt:lpstr>&lt;과제1&gt;</vt:lpstr>
      <vt:lpstr>&lt;과제1&gt;</vt:lpstr>
      <vt:lpstr>&lt;과제1&gt;</vt:lpstr>
      <vt:lpstr>&lt;과제2&gt;</vt:lpstr>
      <vt:lpstr>&lt;과제2&gt;</vt:lpstr>
      <vt:lpstr>&lt;과제2&gt;</vt:lpstr>
      <vt:lpstr>&lt;과제2&gt;</vt:lpstr>
      <vt:lpstr>&lt;과제2&gt;</vt:lpstr>
      <vt:lpstr>&lt;과제3&gt;</vt:lpstr>
      <vt:lpstr>&lt;과제3&gt;</vt:lpstr>
      <vt:lpstr>&lt;과제3&gt;</vt:lpstr>
      <vt:lpstr>&lt;과제3&gt;</vt:lpstr>
      <vt:lpstr>&lt;과제3&gt;</vt:lpstr>
      <vt:lpstr>&lt;과제3&gt;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localization 과제</dc:title>
  <dc:creator>김다희</dc:creator>
  <cp:lastModifiedBy>김다희</cp:lastModifiedBy>
  <cp:revision>21</cp:revision>
  <dcterms:created xsi:type="dcterms:W3CDTF">2020-06-16T15:30:28Z</dcterms:created>
  <dcterms:modified xsi:type="dcterms:W3CDTF">2020-06-19T18:50:31Z</dcterms:modified>
</cp:coreProperties>
</file>